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222" r:id="rId2"/>
  </p:sldMasterIdLst>
  <p:notesMasterIdLst>
    <p:notesMasterId r:id="rId9"/>
  </p:notesMasterIdLst>
  <p:sldIdLst>
    <p:sldId id="257" r:id="rId3"/>
    <p:sldId id="527" r:id="rId4"/>
    <p:sldId id="528" r:id="rId5"/>
    <p:sldId id="529" r:id="rId6"/>
    <p:sldId id="530" r:id="rId7"/>
    <p:sldId id="53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BD399A-164B-447F-A822-145382DC0C9C}">
          <p14:sldIdLst>
            <p14:sldId id="257"/>
          </p14:sldIdLst>
        </p14:section>
        <p14:section name="Раздел без заголовка" id="{D59F5257-F39F-4395-A449-12C616002062}">
          <p14:sldIdLst>
            <p14:sldId id="527"/>
            <p14:sldId id="528"/>
            <p14:sldId id="529"/>
            <p14:sldId id="530"/>
            <p14:sldId id="5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>
      <p:cViewPr varScale="1">
        <p:scale>
          <a:sx n="91" d="100"/>
          <a:sy n="91" d="100"/>
        </p:scale>
        <p:origin x="12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ACAE2-3D0E-414E-A268-6F149835325E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1DC1C-E852-425A-A180-942C4211DE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1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5C88B-05FD-4E96-9541-9D10C6893A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6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AFF4D-84BE-48A3-818E-0B0A670DFD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2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2844-DE18-4952-BCBD-718AFFC73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6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DB81E-711F-4C2E-A5A1-A025395EAC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3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3B42-88D1-43AB-B6C2-380C044A78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81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19A998-C67D-4C47-A500-E0F677EC51C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21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1CB157-9CDF-4231-B882-F8B3BA7889B2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9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71ECA2-AF4F-424C-883D-6B72992E0692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995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9A507C-4B51-4555-A09D-AD71EDB9D4AE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566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1442EC-5D6E-4CE2-9F6B-1E372DAC94EE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427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DB3086-9147-4AF8-A936-24A4C5B720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67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DEE0D-E96E-4FFA-BC84-B7C15547F3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34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13B03C-2A6B-4F5D-86D1-C7A1195F384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9150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508B83-C034-407B-8E1D-9AF4E1204FD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661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7DF81A-D04C-4348-9418-B33D1C5091D6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806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57FEDE-7524-4617-9D2A-497D29A6556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675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B4C28-E05E-4725-A15F-3F599CCD7020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81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63E22E-42FC-42C2-A6CF-2D8B5C3F624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591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0FF0FF-31E5-438F-91F8-C7EDD7B7DA9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1087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8DC086-EFFD-47C4-BF1A-91CC3A6F76D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440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03709-B0D8-4841-AD59-FE09539362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34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B29A-7998-422E-BEB3-CA8348BEEE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7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279A4-7DAE-48FC-A777-6E6168EE3A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80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A8D86-C408-47B1-A479-60D125F1CD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2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3F1E-E200-4E14-97DE-0388658D0B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0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A5AC8-0F16-447A-809E-634C46A6A6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07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C4F16-C3A5-44C8-B6B3-5F72E038F4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99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0B04B9-9961-45DB-A121-187128E20684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80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B7EE33-7FB4-4F7F-A183-7B4F1634C69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673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  <p:sldLayoutId id="2147484234" r:id="rId12"/>
    <p:sldLayoutId id="2147484235" r:id="rId13"/>
    <p:sldLayoutId id="2147484236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Rot="1" noChangeArrowheads="1"/>
          </p:cNvSpPr>
          <p:nvPr>
            <p:ph type="title"/>
          </p:nvPr>
        </p:nvSpPr>
        <p:spPr>
          <a:xfrm>
            <a:off x="251520" y="332656"/>
            <a:ext cx="8352928" cy="1296144"/>
          </a:xfrm>
        </p:spPr>
        <p:txBody>
          <a:bodyPr rtlCol="0">
            <a:normAutofit fontScale="90000"/>
          </a:bodyPr>
          <a:lstStyle/>
          <a:p>
            <a:pPr lvl="0" eaLnBrk="1" hangingPunct="1"/>
            <a:r>
              <a:rPr lang="ru-RU" sz="1600" dirty="0">
                <a:solidFill>
                  <a:schemeClr val="accent3">
                    <a:lumMod val="2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3">
                    <a:lumMod val="25000"/>
                  </a:schemeClr>
                </a:solidFill>
              </a:rPr>
              <a:t>                                                  </a:t>
            </a:r>
            <a:br>
              <a:rPr lang="ru-RU" sz="1600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25000"/>
                  </a:schemeClr>
                </a:solidFill>
              </a:rPr>
              <a:t>  </a:t>
            </a:r>
            <a:r>
              <a:rPr lang="ru-RU" sz="3100" dirty="0" smtClean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3100" dirty="0" err="1" smtClean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Дячкинская</a:t>
            </a:r>
            <a:r>
              <a:rPr lang="ru-RU" sz="3100" dirty="0" smtClean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r>
              <a:rPr lang="ru-RU" sz="5300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accent3">
                    <a:lumMod val="25000"/>
                  </a:schemeClr>
                </a:solidFill>
              </a:rPr>
            </a:br>
            <a:endParaRPr lang="ru-RU" sz="4900" dirty="0" smtClean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0113" y="1160463"/>
            <a:ext cx="7920037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srgbClr val="1F497D">
                  <a:lumMod val="50000"/>
                </a:srgbClr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53" name="Прямоугольник 1"/>
          <p:cNvSpPr>
            <a:spLocks noChangeArrowheads="1"/>
          </p:cNvSpPr>
          <p:nvPr/>
        </p:nvSpPr>
        <p:spPr bwMode="auto">
          <a:xfrm>
            <a:off x="4211960" y="1628800"/>
            <a:ext cx="439248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800" b="1" dirty="0" smtClean="0">
                <a:solidFill>
                  <a:prstClr val="black"/>
                </a:solidFill>
                <a:latin typeface="Calibri"/>
                <a:ea typeface="+mj-ea"/>
                <a:cs typeface="Angsana New" panose="02020603050405020304" pitchFamily="18" charset="-34"/>
              </a:rPr>
              <a:t>Мастер –класс. </a:t>
            </a:r>
            <a:r>
              <a:rPr lang="ru-RU" altLang="ru-RU" sz="4800" b="1" dirty="0" err="1" smtClean="0">
                <a:solidFill>
                  <a:prstClr val="black"/>
                </a:solidFill>
                <a:latin typeface="Calibri"/>
                <a:ea typeface="+mj-ea"/>
                <a:cs typeface="Angsana New" panose="02020603050405020304" pitchFamily="18" charset="-34"/>
              </a:rPr>
              <a:t>Декупаж</a:t>
            </a:r>
            <a:r>
              <a:rPr lang="ru-RU" altLang="ru-RU" sz="4800" b="1" dirty="0" smtClean="0">
                <a:solidFill>
                  <a:prstClr val="black"/>
                </a:solidFill>
                <a:latin typeface="Calibri"/>
                <a:ea typeface="+mj-ea"/>
                <a:cs typeface="Angsana New" panose="02020603050405020304" pitchFamily="18" charset="-34"/>
              </a:rPr>
              <a:t/>
            </a:r>
            <a:br>
              <a:rPr lang="ru-RU" altLang="ru-RU" sz="4800" b="1" dirty="0" smtClean="0">
                <a:solidFill>
                  <a:prstClr val="black"/>
                </a:solidFill>
                <a:latin typeface="Calibri"/>
                <a:ea typeface="+mj-ea"/>
                <a:cs typeface="Angsana New" panose="02020603050405020304" pitchFamily="18" charset="-34"/>
              </a:rPr>
            </a:br>
            <a:r>
              <a:rPr lang="ru-RU" sz="2400" dirty="0" smtClean="0">
                <a:ln w="3175">
                  <a:solidFill>
                    <a:prstClr val="black"/>
                  </a:solidFill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Подготовила: Ершова Л.Н, 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ln w="3175">
                  <a:solidFill>
                    <a:prstClr val="black"/>
                  </a:solidFill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dirty="0">
                <a:ln w="3175">
                  <a:solidFill>
                    <a:prstClr val="black"/>
                  </a:solidFill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изобразительного искусства, технологии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ln w="3175">
                  <a:solidFill>
                    <a:prstClr val="black"/>
                  </a:solidFill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altLang="ru-RU" sz="2400" b="1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82" y="1800015"/>
            <a:ext cx="3874862" cy="468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15381"/>
            <a:ext cx="1728623" cy="169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0660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21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895"/>
            <a:ext cx="91440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6673"/>
            <a:ext cx="7848103" cy="1728191"/>
          </a:xfrm>
        </p:spPr>
        <p:txBody>
          <a:bodyPr/>
          <a:lstStyle/>
          <a:p>
            <a:r>
              <a:rPr lang="ru-RU" altLang="ru-RU" sz="3600" dirty="0" smtClean="0">
                <a:solidFill>
                  <a:srgbClr val="CC3300"/>
                </a:solidFill>
                <a:latin typeface="Forte" pitchFamily="66" charset="0"/>
              </a:rPr>
              <a:t>МАСТЕР-КЛАСС</a:t>
            </a:r>
          </a:p>
          <a:p>
            <a:r>
              <a:rPr lang="ru-RU" altLang="ru-RU" sz="3600" dirty="0" smtClean="0">
                <a:solidFill>
                  <a:srgbClr val="CC3300"/>
                </a:solidFill>
                <a:latin typeface="Forte" pitchFamily="66" charset="0"/>
              </a:rPr>
              <a:t>«Новогодний шар в технике </a:t>
            </a:r>
            <a:r>
              <a:rPr lang="ru-RU" altLang="ru-RU" sz="3600" dirty="0" err="1" smtClean="0">
                <a:solidFill>
                  <a:srgbClr val="CC3300"/>
                </a:solidFill>
                <a:latin typeface="Forte" pitchFamily="66" charset="0"/>
              </a:rPr>
              <a:t>декупаж</a:t>
            </a:r>
            <a:r>
              <a:rPr lang="ru-RU" altLang="ru-RU" sz="3600" dirty="0" smtClean="0">
                <a:solidFill>
                  <a:srgbClr val="CC3300"/>
                </a:solidFill>
                <a:latin typeface="Forte" pitchFamily="66" charset="0"/>
              </a:rPr>
              <a:t>»</a:t>
            </a:r>
            <a:endParaRPr lang="ru-RU" altLang="ru-RU" sz="3600" dirty="0">
              <a:solidFill>
                <a:srgbClr val="CC3300"/>
              </a:solidFill>
              <a:latin typeface="Forte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276873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Декупаж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 это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вид прикладного творчества представляющий собой технику декорирования разнообразных поверхностей с помощью нанесения напечатанных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картинок с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последующей лакировкой полученного изображения для защиты от внешних воздействий.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Что может быть лучше, созданного Вашими руками украшения на елку или подарка на Новый год?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256" y="3789040"/>
            <a:ext cx="4193574" cy="280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2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21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683568" y="274638"/>
            <a:ext cx="8003232" cy="566737"/>
          </a:xfrm>
        </p:spPr>
        <p:txBody>
          <a:bodyPr/>
          <a:lstStyle/>
          <a:p>
            <a:endParaRPr lang="ru-RU" altLang="ru-RU" sz="2000" b="1" dirty="0">
              <a:solidFill>
                <a:srgbClr val="CC33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41375"/>
            <a:ext cx="4186808" cy="5755977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800" b="1" dirty="0" smtClean="0">
                <a:solidFill>
                  <a:srgbClr val="CC3300"/>
                </a:solidFill>
              </a:rPr>
              <a:t>Шаг первый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Выбор </a:t>
            </a:r>
            <a:r>
              <a:rPr lang="ru-RU" altLang="ru-RU" sz="1800" dirty="0">
                <a:solidFill>
                  <a:srgbClr val="CC3300"/>
                </a:solidFill>
              </a:rPr>
              <a:t>изделия для</a:t>
            </a:r>
          </a:p>
          <a:p>
            <a:pPr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декорирования. </a:t>
            </a:r>
            <a:endParaRPr lang="ru-RU" altLang="ru-RU" sz="1800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endParaRPr lang="ru-RU" altLang="ru-RU" sz="1800" dirty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ru-RU" altLang="ru-RU" sz="1800" b="1" dirty="0" smtClean="0">
                <a:solidFill>
                  <a:srgbClr val="CC3300"/>
                </a:solidFill>
              </a:rPr>
              <a:t>Шаг второй</a:t>
            </a:r>
            <a:endParaRPr lang="ru-RU" altLang="ru-RU" sz="1800" b="1" dirty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Подбор необходимого</a:t>
            </a:r>
          </a:p>
          <a:p>
            <a:pPr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материала для</a:t>
            </a:r>
          </a:p>
          <a:p>
            <a:pPr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декорирования. </a:t>
            </a:r>
            <a:endParaRPr lang="ru-RU" altLang="ru-RU" sz="1800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endParaRPr lang="ru-RU" altLang="ru-RU" sz="1800" dirty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ru-RU" altLang="ru-RU" sz="2000" b="1" dirty="0" smtClean="0">
                <a:solidFill>
                  <a:srgbClr val="CC3300"/>
                </a:solidFill>
              </a:rPr>
              <a:t>Шаг третий</a:t>
            </a:r>
            <a:endParaRPr lang="ru-RU" altLang="ru-RU" sz="2000" b="1" dirty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Зашкурить</a:t>
            </a:r>
          </a:p>
          <a:p>
            <a:pPr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м</a:t>
            </a:r>
            <a:r>
              <a:rPr lang="ru-RU" altLang="ru-RU" sz="1800" dirty="0" smtClean="0">
                <a:solidFill>
                  <a:srgbClr val="CC3300"/>
                </a:solidFill>
              </a:rPr>
              <a:t>елкозернистой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наждачной бумагой и</a:t>
            </a:r>
          </a:p>
          <a:p>
            <a:pPr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о</a:t>
            </a:r>
            <a:r>
              <a:rPr lang="ru-RU" altLang="ru-RU" sz="1800" dirty="0" smtClean="0">
                <a:solidFill>
                  <a:srgbClr val="CC3300"/>
                </a:solidFill>
              </a:rPr>
              <a:t>безжирить . Поверхность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Должна быть сухой и чистой. </a:t>
            </a:r>
          </a:p>
          <a:p>
            <a:pPr>
              <a:buFontTx/>
              <a:buNone/>
            </a:pPr>
            <a:endParaRPr lang="ru-RU" altLang="ru-RU" sz="1800" dirty="0">
              <a:solidFill>
                <a:srgbClr val="CC3300"/>
              </a:solidFill>
            </a:endParaRPr>
          </a:p>
        </p:txBody>
      </p:sp>
      <p:pic>
        <p:nvPicPr>
          <p:cNvPr id="3089" name="Picture 1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7009" y="429082"/>
            <a:ext cx="2877604" cy="1919798"/>
          </a:xfrm>
          <a:ln w="1270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3091" name="Picture 1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1415" y="1484785"/>
            <a:ext cx="3562672" cy="2376264"/>
          </a:xfrm>
          <a:ln w="1270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3051" y="3560163"/>
            <a:ext cx="4066384" cy="27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1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777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274638"/>
            <a:ext cx="3240360" cy="922114"/>
          </a:xfrm>
        </p:spPr>
        <p:txBody>
          <a:bodyPr/>
          <a:lstStyle/>
          <a:p>
            <a:r>
              <a:rPr lang="ru-RU" altLang="ru-RU" sz="2000" b="1" dirty="0">
                <a:solidFill>
                  <a:srgbClr val="CC3300"/>
                </a:solidFill>
              </a:rPr>
              <a:t>Шаг четвертый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751"/>
            <a:ext cx="3898776" cy="20162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Грунтовка поверхности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Шара различными красками: титановыми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белилами, строительной грунтовкой. Сушка.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altLang="ru-RU" sz="1800" dirty="0" smtClean="0">
              <a:solidFill>
                <a:srgbClr val="CC3300"/>
              </a:solidFill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000" b="1" dirty="0">
              <a:solidFill>
                <a:srgbClr val="CC3300"/>
              </a:solidFill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000" b="1" dirty="0" smtClean="0">
                <a:solidFill>
                  <a:srgbClr val="CC3300"/>
                </a:solidFill>
              </a:rPr>
              <a:t>Шаг пятый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>
              <a:solidFill>
                <a:srgbClr val="CC3300"/>
              </a:solidFill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ru-RU" sz="1800" dirty="0">
              <a:solidFill>
                <a:srgbClr val="CC33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ru-RU" sz="1800" dirty="0">
              <a:solidFill>
                <a:srgbClr val="CC3300"/>
              </a:solidFill>
            </a:endParaRPr>
          </a:p>
        </p:txBody>
      </p:sp>
      <p:pic>
        <p:nvPicPr>
          <p:cNvPr id="11272" name="Picture 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5977" y="409856"/>
            <a:ext cx="4302200" cy="2869823"/>
          </a:xfrm>
          <a:ln w="12700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" y="3633398"/>
            <a:ext cx="5698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Выберите понравившийся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рисунок и вырежьте его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или вырвете. Для этого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обводим смоченной 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воде кисточке нужный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мотив и начинаем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вырывать по полученному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контуру.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366865"/>
            <a:ext cx="4302199" cy="277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9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1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7715200" cy="850106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a typeface="+mn-ea"/>
                <a:cs typeface="+mn-cs"/>
              </a:rPr>
              <a:t>Шаг шестой</a:t>
            </a:r>
            <a:br>
              <a:rPr lang="ru-RU" sz="1800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altLang="ru-RU" sz="2000" b="1" dirty="0">
              <a:solidFill>
                <a:srgbClr val="CC3300"/>
              </a:solidFill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50168" y="836712"/>
            <a:ext cx="4309864" cy="576064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Вырезанный (вырванный)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фрагмент накладывайте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на поверхность шара и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наносите разбавленный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в отношении 1:1 клей ПВА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на поверхность салфетки,</a:t>
            </a: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разглаживая её мягкой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кистью. Сушка.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endParaRPr lang="ru-RU" sz="1800" dirty="0" smtClean="0">
              <a:solidFill>
                <a:srgbClr val="000000"/>
              </a:solidFill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srgbClr val="000000"/>
              </a:solidFill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Шаг седьмой</a:t>
            </a:r>
            <a:endParaRPr lang="ru-RU" altLang="ru-RU" sz="1800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Подготовка и смешивание красок для</a:t>
            </a:r>
          </a:p>
          <a:p>
            <a:pPr lvl="0" algn="ctr"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прорисовки и грунтовки поверхности шара. </a:t>
            </a:r>
            <a:r>
              <a:rPr lang="ru-RU" altLang="ru-RU" sz="1800" dirty="0">
                <a:solidFill>
                  <a:srgbClr val="CC3300"/>
                </a:solidFill>
              </a:rPr>
              <a:t>Прорисовка мелких деталей, грунтовка</a:t>
            </a:r>
          </a:p>
          <a:p>
            <a:pPr lvl="0" algn="ctr">
              <a:buNone/>
            </a:pPr>
            <a:r>
              <a:rPr lang="ru-RU" altLang="ru-RU" sz="1800" dirty="0" err="1">
                <a:solidFill>
                  <a:srgbClr val="CC3300"/>
                </a:solidFill>
              </a:rPr>
              <a:t>недекупированной</a:t>
            </a:r>
            <a:r>
              <a:rPr lang="ru-RU" altLang="ru-RU" sz="1800" dirty="0">
                <a:solidFill>
                  <a:srgbClr val="CC3300"/>
                </a:solidFill>
              </a:rPr>
              <a:t> поверхности и завершение</a:t>
            </a:r>
          </a:p>
          <a:p>
            <a:pPr lvl="0" algn="ctr"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художественного замысла декорирования шара.</a:t>
            </a:r>
            <a:endParaRPr lang="ru-RU" altLang="ru-RU" sz="1800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endParaRPr lang="ru-RU" altLang="ru-RU" sz="1800" dirty="0">
              <a:solidFill>
                <a:srgbClr val="CC3300"/>
              </a:solidFill>
            </a:endParaRPr>
          </a:p>
        </p:txBody>
      </p:sp>
      <p:pic>
        <p:nvPicPr>
          <p:cNvPr id="14344" name="Picture 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01007" y="855443"/>
            <a:ext cx="2939701" cy="1960956"/>
          </a:xfrm>
          <a:ln w="1270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708" y="2127808"/>
            <a:ext cx="3023568" cy="20247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3368" y="4406910"/>
            <a:ext cx="2966248" cy="198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1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683568" y="274638"/>
            <a:ext cx="8003232" cy="611089"/>
          </a:xfrm>
        </p:spPr>
        <p:txBody>
          <a:bodyPr/>
          <a:lstStyle/>
          <a:p>
            <a:r>
              <a:rPr lang="ru-RU" altLang="ru-RU" sz="2000" b="1" dirty="0">
                <a:solidFill>
                  <a:srgbClr val="CC3300"/>
                </a:solidFill>
              </a:rPr>
              <a:t>Следующий шаг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885727"/>
            <a:ext cx="8136904" cy="542359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dirty="0">
                <a:solidFill>
                  <a:srgbClr val="CC3300"/>
                </a:solidFill>
              </a:rPr>
              <a:t>Предварительно просушив работу, приступаем к лакированию.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Лак используем акриловый </a:t>
            </a:r>
            <a:r>
              <a:rPr lang="ru-RU" altLang="ru-RU" sz="1800" dirty="0">
                <a:solidFill>
                  <a:srgbClr val="CC3300"/>
                </a:solidFill>
              </a:rPr>
              <a:t>матовый </a:t>
            </a:r>
            <a:r>
              <a:rPr lang="ru-RU" altLang="ru-RU" sz="1800" dirty="0" smtClean="0">
                <a:solidFill>
                  <a:srgbClr val="CC3300"/>
                </a:solidFill>
              </a:rPr>
              <a:t>для </a:t>
            </a:r>
            <a:r>
              <a:rPr lang="ru-RU" altLang="ru-RU" sz="1800" dirty="0">
                <a:solidFill>
                  <a:srgbClr val="CC3300"/>
                </a:solidFill>
              </a:rPr>
              <a:t>защитного слоя</a:t>
            </a:r>
            <a:r>
              <a:rPr lang="ru-RU" altLang="ru-RU" sz="1800" dirty="0" smtClean="0">
                <a:solidFill>
                  <a:srgbClr val="CC3300"/>
                </a:solidFill>
              </a:rPr>
              <a:t>. </a:t>
            </a:r>
            <a:r>
              <a:rPr lang="ru-RU" altLang="ru-RU" sz="1800" dirty="0">
                <a:solidFill>
                  <a:srgbClr val="CC3300"/>
                </a:solidFill>
              </a:rPr>
              <a:t>Просушить</a:t>
            </a:r>
            <a:r>
              <a:rPr lang="ru-RU" altLang="ru-RU" sz="1800" dirty="0" smtClean="0">
                <a:solidFill>
                  <a:srgbClr val="CC3300"/>
                </a:solidFill>
              </a:rPr>
              <a:t>.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Украшаем наш шар, контуром прорисуем фрагменты,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нарисуем снег, золотые звезды и т.д. 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CC3300"/>
                </a:solidFill>
              </a:rPr>
              <a:t>Покрываем еще одним слоем лака, теперь уже глянцевого. И сушим готовое изделие. </a:t>
            </a:r>
          </a:p>
          <a:p>
            <a:pPr lvl="0">
              <a:lnSpc>
                <a:spcPct val="80000"/>
              </a:lnSpc>
              <a:buNone/>
            </a:pPr>
            <a:endParaRPr lang="ru-RU" altLang="ru-RU" sz="2000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000" dirty="0">
              <a:solidFill>
                <a:srgbClr val="CC3300"/>
              </a:solidFill>
            </a:endParaRPr>
          </a:p>
        </p:txBody>
      </p:sp>
      <p:pic>
        <p:nvPicPr>
          <p:cNvPr id="18439" name="Picture 7" descr="DSC0866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2533205"/>
            <a:ext cx="3293293" cy="2195528"/>
          </a:xfrm>
          <a:noFill/>
          <a:ln w="1270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760" y="3047874"/>
            <a:ext cx="3522678" cy="23537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3659" y="3861048"/>
            <a:ext cx="3756192" cy="251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241</Words>
  <Application>Microsoft Office PowerPoint</Application>
  <PresentationFormat>Экран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Angsana New</vt:lpstr>
      <vt:lpstr>Arial</vt:lpstr>
      <vt:lpstr>Calibri</vt:lpstr>
      <vt:lpstr>Forte</vt:lpstr>
      <vt:lpstr>Times New Roman</vt:lpstr>
      <vt:lpstr>1_Тема Office</vt:lpstr>
      <vt:lpstr>2_Оформление по умолчанию</vt:lpstr>
      <vt:lpstr>                                                       МБОУ Дячкинская СОШ </vt:lpstr>
      <vt:lpstr>Презентация PowerPoint</vt:lpstr>
      <vt:lpstr>Презентация PowerPoint</vt:lpstr>
      <vt:lpstr>Шаг четвертый</vt:lpstr>
      <vt:lpstr>Шаг шестой </vt:lpstr>
      <vt:lpstr>Следующий шаг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Матушка</cp:lastModifiedBy>
  <cp:revision>183</cp:revision>
  <dcterms:created xsi:type="dcterms:W3CDTF">2022-03-23T13:07:45Z</dcterms:created>
  <dcterms:modified xsi:type="dcterms:W3CDTF">2025-12-05T15:48:10Z</dcterms:modified>
</cp:coreProperties>
</file>